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5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C2FE4-F26A-45E7-8C94-ADF6BBE99B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9291" y="1041400"/>
            <a:ext cx="10655030" cy="2387600"/>
          </a:xfrm>
        </p:spPr>
        <p:txBody>
          <a:bodyPr>
            <a:normAutofit/>
          </a:bodyPr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咱人住此世間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while on earth we dwell</a:t>
            </a:r>
            <a:endParaRPr lang="en-PH" sz="3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44123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427A5-960C-47A0-87E8-17F70790D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691116"/>
            <a:ext cx="9905999" cy="616688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5. </a:t>
            </a: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身軀雖然相離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Sin-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sui-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jian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sa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-li,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心神親像相見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Sim-sin 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chhin-chhiu</a:t>
            </a:r>
            <a:r>
              <a:rPr lang="en-PH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sa</a:t>
            </a:r>
            <a:r>
              <a:rPr lang="en-PH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-ki</a:t>
            </a:r>
            <a:r>
              <a:rPr lang="en-PH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5. 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Loved ones depart but they,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in Spirit with us stay;</a:t>
            </a:r>
            <a:endParaRPr lang="en-PH" sz="35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090245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427A5-960C-47A0-87E8-17F70790D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520996"/>
            <a:ext cx="9905999" cy="633700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懇求天父顧阮全家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Khun-kiu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-Pe ko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choan-ke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常常堅固扶持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PH" altLang="zh-TW" sz="8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Siong-siong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-ko hu-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Guard us, O Father,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one and all;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And 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succour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>
                <a:latin typeface="Candara" panose="020E0502030303020204" pitchFamily="34" charset="0"/>
                <a:ea typeface="DFKai-SB" panose="03000509000000000000" pitchFamily="65" charset="-120"/>
              </a:rPr>
              <a:t>us always.</a:t>
            </a:r>
            <a:endParaRPr lang="en-PH" sz="35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91964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427A5-960C-47A0-87E8-17F70790D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691116"/>
            <a:ext cx="9905999" cy="616688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咱人住此世間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Lan lang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tiam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chi se-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永有煩惱艱難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u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hoan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-lo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kan-lan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By trials this life is fraught,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We are by grief distraught;</a:t>
            </a:r>
            <a:endParaRPr lang="en-PH" sz="35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23497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427A5-960C-47A0-87E8-17F70790D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9280" y="520996"/>
            <a:ext cx="8837611" cy="633700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 倚靠耶穌扶持保護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Oa-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so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hu-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po-ho,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  心靈就得平安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PH" altLang="zh-TW" sz="8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Sim-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tit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-an.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By trusting Jesus,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We’re at ease,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Our mind in perfect peace.</a:t>
            </a:r>
            <a:endParaRPr lang="en-PH" sz="35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2396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427A5-960C-47A0-87E8-17F70790D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523476"/>
            <a:ext cx="9905999" cy="616688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思念我的親人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Siau-liam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goa e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-lang,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以致憂悶苦痛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kau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-bun 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-thang,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The loved ones that are gone,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Make me feel sad and lone;</a:t>
            </a:r>
            <a:endParaRPr lang="en-PH" sz="35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30418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427A5-960C-47A0-87E8-17F70790D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520996"/>
            <a:ext cx="9905999" cy="633700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 幸得天父各處在着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Kai-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chai Thi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-Pe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ti-teh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  照顧日夜無間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PH" altLang="zh-TW" sz="8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Chiau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-ko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mi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lang.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But thanks to God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Who dwells with us,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His care is ever near.</a:t>
            </a:r>
            <a:endParaRPr lang="en-PH" sz="35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73010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427A5-960C-47A0-87E8-17F70790D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691116"/>
            <a:ext cx="9905999" cy="616688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父母養飼的恩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Pe-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-chhi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e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un,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愛我實在殷勤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goa sit-chai un-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khun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By parents cherished well,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Their love would never cease;</a:t>
            </a:r>
            <a:endParaRPr lang="en-PH" sz="35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9748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427A5-960C-47A0-87E8-17F70790D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520996"/>
            <a:ext cx="9905999" cy="633700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 我今此時大思念伊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Goa ta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chit-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toa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siau-liam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in,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  求主顧伊安穩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PH" altLang="zh-TW" sz="8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ko in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an-un.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Their bounteous grace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we still revere,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O Lord, given them Thy peace.</a:t>
            </a:r>
            <a:endParaRPr lang="en-PH" sz="35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11105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427A5-960C-47A0-87E8-17F70790D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691116"/>
            <a:ext cx="9905999" cy="616688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懇求天父憐憫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Khun-kiu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-Pe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lin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-bin,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救我骨肉至親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kut-jiok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chi-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chhin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For kith and kin we pray,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Show them Salvation’s way;</a:t>
            </a:r>
            <a:endParaRPr lang="en-PH" sz="35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09377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427A5-960C-47A0-87E8-17F70790D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435936"/>
            <a:ext cx="9905999" cy="642206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Candara" panose="020E0502030303020204" pitchFamily="34" charset="0"/>
                <a:ea typeface="DFKai-SB" panose="03000509000000000000" pitchFamily="65" charset="-120"/>
              </a:rPr>
              <a:t>  得着救主至好賞賜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Tit-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-chu chi-ho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-su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會得大感聖神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tit toa 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kam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Seng-sin.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That they may know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the Savior’s grace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Warmed by the Spirit’s ray.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sz="35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354616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342</TotalTime>
  <Words>446</Words>
  <Application>Microsoft Office PowerPoint</Application>
  <PresentationFormat>Widescreen</PresentationFormat>
  <Paragraphs>62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DFKai-SB</vt:lpstr>
      <vt:lpstr>Arial</vt:lpstr>
      <vt:lpstr>Candara</vt:lpstr>
      <vt:lpstr>Tw Cen MT</vt:lpstr>
      <vt:lpstr>Circuit</vt:lpstr>
      <vt:lpstr>咱人住此世間 while on earth we dwell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願主保護咱後會有期 god be with you till we meet again</dc:title>
  <dc:creator>HP</dc:creator>
  <cp:lastModifiedBy>Alexander Uy</cp:lastModifiedBy>
  <cp:revision>45</cp:revision>
  <dcterms:created xsi:type="dcterms:W3CDTF">2021-05-25T02:31:21Z</dcterms:created>
  <dcterms:modified xsi:type="dcterms:W3CDTF">2021-05-27T06:21:44Z</dcterms:modified>
</cp:coreProperties>
</file>